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v"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v">
                <a:solidFill>
                  <a:schemeClr val="tx1">
                    <a:lumMod val="50000"/>
                    <a:lumOff val="50000"/>
                  </a:schemeClr>
                </a:solidFill>
              </a:rPr>
              <a:t>Nr 45 Guds ord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v" sz="4400"/>
              <a:t>De goda nyheterna från ängeln</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v" sz="4000">
                <a:solidFill>
                  <a:srgbClr val="FF0000"/>
                </a:solidFill>
              </a:rPr>
              <a:t>Dagens frågesport</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v" sz="3600">
                <a:solidFill>
                  <a:schemeClr val="tx1">
                    <a:lumMod val="65000"/>
                    <a:lumOff val="35000"/>
                  </a:schemeClr>
                </a:solidFill>
              </a:rPr>
              <a:t>Vem gav nyheten till Mary?</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v" sz="2800">
                <a:solidFill>
                  <a:schemeClr val="tx1">
                    <a:lumMod val="65000"/>
                    <a:lumOff val="35000"/>
                  </a:schemeClr>
                </a:solidFill>
              </a:rPr>
              <a:t>① </a:t>
            </a:r>
            <a:r xmlns:a="http://schemas.openxmlformats.org/drawingml/2006/main">
              <a:rPr altLang="ko-KR" dirty="0" lang="sv"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v" sz="2800">
                <a:solidFill>
                  <a:schemeClr val="tx1">
                    <a:lumMod val="65000"/>
                    <a:lumOff val="35000"/>
                  </a:schemeClr>
                </a:solidFill>
              </a:rPr>
              <a:t>② </a:t>
            </a:r>
            <a:r xmlns:a="http://schemas.openxmlformats.org/drawingml/2006/main">
              <a:rPr altLang="ko-KR" dirty="0" lang="sv" sz="2800">
                <a:solidFill>
                  <a:schemeClr val="tx1">
                    <a:lumMod val="65000"/>
                    <a:lumOff val="35000"/>
                  </a:schemeClr>
                </a:solidFill>
              </a:rPr>
              <a:t>Marys vän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v" sz="2800">
                <a:solidFill>
                  <a:schemeClr val="tx1">
                    <a:lumMod val="65000"/>
                    <a:lumOff val="35000"/>
                  </a:schemeClr>
                </a:solidFill>
              </a:rPr>
              <a:t>③ </a:t>
            </a:r>
            <a:r xmlns:a="http://schemas.openxmlformats.org/drawingml/2006/main">
              <a:rPr altLang="ko-KR" dirty="0" lang="sv" sz="2800">
                <a:solidFill>
                  <a:schemeClr val="tx1">
                    <a:lumMod val="65000"/>
                    <a:lumOff val="35000"/>
                  </a:schemeClr>
                </a:solidFill>
              </a:rPr>
              <a:t>Ängel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v" sz="2800">
                <a:solidFill>
                  <a:schemeClr val="tx1">
                    <a:lumMod val="65000"/>
                    <a:lumOff val="35000"/>
                  </a:schemeClr>
                </a:solidFill>
              </a:rPr>
              <a:t>④ </a:t>
            </a:r>
            <a:r xmlns:a="http://schemas.openxmlformats.org/drawingml/2006/main">
              <a:rPr altLang="ko-KR" dirty="0" lang="sv"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v" sz="2800">
                <a:solidFill>
                  <a:srgbClr val="FF0000"/>
                </a:solidFill>
              </a:rPr>
              <a:t>③ </a:t>
            </a:r>
            <a:r xmlns:a="http://schemas.openxmlformats.org/drawingml/2006/main">
              <a:rPr altLang="ko-KR" dirty="0" lang="sv" sz="2800">
                <a:solidFill>
                  <a:srgbClr val="FF0000"/>
                </a:solidFill>
              </a:rPr>
              <a:t>Ängel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NEJ. 54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Samaritansk kvinna vid brunnen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den som dricker vattnet jag ger honom kommer aldrig att törsta. Ja, vattnet jag ger honom kommer att bli en källa i honom som väller fram till evigt liv."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Jesus gick genom landet Samaria mötte han en kvinna vid brunnen och sa. "Snälla ge mig lite vatten."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v" altLang="ko-KR" sz="2600">
                <a:solidFill>
                  <a:schemeClr val="tx1">
                    <a:lumMod val="65000"/>
                    <a:lumOff val="35000"/>
                  </a:schemeClr>
                </a:solidFill>
              </a:rPr>
              <a:t>Kvinnan var fantastisk. För att judarna inte pratar med samariterna. "Om du visste vem jag är, skulle du ha bett mig om vatten." sa Jesus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v" altLang="ko-KR" sz="2600">
                <a:solidFill>
                  <a:schemeClr val="tx1">
                    <a:lumMod val="65000"/>
                    <a:lumOff val="35000"/>
                  </a:schemeClr>
                </a:solidFill>
              </a:rPr>
              <a:t>"För att vattnet jag ger är livets vatten som aldrig mer är törstig." Kvinnan blev nyfiken på Jesus. "Vem är du, kan du ge mig det vattnet?"</a:t>
            </a:r>
            <a:r xmlns:a="http://schemas.openxmlformats.org/drawingml/2006/main">
              <a:rPr lang="sv"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"Jag är Kristus och Guds Son", svarade Jesus. Hon blev förvånad över detta.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v" altLang="ko-KR" sz="2600">
                <a:solidFill>
                  <a:schemeClr val="tx1">
                    <a:lumMod val="65000"/>
                    <a:lumOff val="35000"/>
                  </a:schemeClr>
                </a:solidFill>
              </a:rPr>
              <a:t>Hon lämnade sin vattenburk och gick tillbaka till staden och sa till folket om Jesus. Många människor kom för att möta Jesus och trodde på honom som sin Frälsare.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Så snart den samaritanska kvinnan träffade Jesus, lämnade hon vattenburken och gick tillbaka till byn för att överlämna de goda nyheterna om frälsning till byborna.</a:t>
            </a:r>
            <a:r xmlns:a="http://schemas.openxmlformats.org/drawingml/2006/main">
              <a:rPr altLang="en-US" lang="sv" sz="3200">
                <a:solidFill>
                  <a:schemeClr val="tx1">
                    <a:lumMod val="65000"/>
                    <a:lumOff val="35000"/>
                  </a:schemeClr>
                </a:solidFill>
              </a:rPr>
              <a:t> </a:t>
            </a:r>
            <a:r xmlns:a="http://schemas.openxmlformats.org/drawingml/2006/main">
              <a:rPr altLang="ko-KR" lang="sv" sz="3200">
                <a:solidFill>
                  <a:schemeClr val="tx1">
                    <a:lumMod val="65000"/>
                    <a:lumOff val="35000"/>
                  </a:schemeClr>
                </a:solidFill>
              </a:rPr>
              <a:t>Så småningom räddades många människor genom att höra och tro på evangeliet hon predikade.</a:t>
            </a:r>
            <a:r xmlns:a="http://schemas.openxmlformats.org/drawingml/2006/main">
              <a:rPr altLang="en-US" lang="s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v" sz="3200">
                <a:solidFill>
                  <a:schemeClr val="tx1">
                    <a:lumMod val="65000"/>
                    <a:lumOff val="35000"/>
                  </a:schemeClr>
                </a:solidFill>
              </a:rPr>
              <a:t>Har du träffat Jesus? Berättar du för andra om Jesus? Vad sägs om att presentera Jesus för andra som en samaritansk kvinna?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ger oss livets vatten för att aldrig törsta efter våra själar.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Var träffade Jesus en samaritansk kvinna?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i palatset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på stan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gata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på marknaden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vid brunnen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vid brunnen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v" sz="4000">
                <a:solidFill>
                  <a:srgbClr val="FF0000"/>
                </a:solidFill>
              </a:rPr>
              <a:t>Dagens 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v" sz="3600">
                <a:solidFill>
                  <a:schemeClr val="tx1">
                    <a:lumMod val="65000"/>
                    <a:lumOff val="35000"/>
                  </a:schemeClr>
                </a:solidFill>
              </a:rPr>
              <a:t>Du ska bli med barn och föda en son, och du ska ge honom namnet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v" sz="2800">
                <a:solidFill>
                  <a:schemeClr val="tx1">
                    <a:lumMod val="65000"/>
                    <a:lumOff val="35000"/>
                  </a:schemeClr>
                </a:solidFill>
              </a:rPr>
              <a:t>Luke</a:t>
            </a:r>
            <a:r xmlns:a="http://schemas.openxmlformats.org/drawingml/2006/main">
              <a:rPr altLang="en-US" dirty="0" lang="sv" sz="2800">
                <a:solidFill>
                  <a:schemeClr val="tx1">
                    <a:lumMod val="65000"/>
                    <a:lumOff val="35000"/>
                  </a:schemeClr>
                </a:solidFill>
              </a:rPr>
              <a:t> </a:t>
            </a:r>
            <a:r xmlns:a="http://schemas.openxmlformats.org/drawingml/2006/main">
              <a:rPr altLang="ko-KR" dirty="0" lang="sv"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den som dricker vattnet jag ger honom kommer aldrig att törsta. Ja, vattnet jag ger honom kommer att bli en källa i honom som väller fram till evigt liv."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Kasta ditt nät på djupt vatten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Då sade Jesus till Simon: "Var inte rädd, från och med nu ska du fånga människor."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som gick på Petrus båt och överlämnade ordet, sade till Petrus. "Gå nu till djupt vatten och kasta ett nät för att fånga fisken."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”Mästare, vi har jobbat hårt hela natten och inte fångat något. Men eftersom du säger så, kommer jag att släppa ner näten."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När de hade gjort det, fångade de så mycket fisk att deras nät började gå sönder. Peter blev förvånad över detta.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v" sz="3000">
                <a:solidFill>
                  <a:schemeClr val="tx1">
                    <a:lumMod val="65000"/>
                    <a:lumOff val="35000"/>
                  </a:schemeClr>
                </a:solidFill>
              </a:rPr>
              <a:t>I det ögonblicket ångrade Petrus sig och visste att Jesus var Guds Son. "Jag är en syndare."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v" sz="3000">
                <a:solidFill>
                  <a:schemeClr val="tx1">
                    <a:lumMod val="65000"/>
                    <a:lumOff val="35000"/>
                  </a:schemeClr>
                </a:solidFill>
              </a:rPr>
              <a:t>sa Jesus. "Var inte rädd, från och med nu kommer du att vara en fiskare som tar folk." Petrus lämnade allt och blev en Jesu lärjunge.</a:t>
            </a:r>
            <a:r xmlns:a="http://schemas.openxmlformats.org/drawingml/2006/main">
              <a:rPr altLang="en-US" lang="sv"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Petrus, som mötte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ångrade sig och lydde där.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Finns det omvändelse och lydnad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till Jesus i ditt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Petrus övergav allt och följde Jesus. Precis som Petrus måste du vara en lärjunge som känner sann omvändelse och lydnad.</a:t>
            </a:r>
            <a:r xmlns:a="http://schemas.openxmlformats.org/drawingml/2006/main">
              <a:rPr altLang="en-US" lang="s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en som utför mirakel som överskrider människors erfarenheter och förmågor.</a:t>
            </a:r>
            <a:r xmlns:a="http://schemas.openxmlformats.org/drawingml/2006/main">
              <a:rPr altLang="en-US" lang="s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46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Jesusbarnet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var Peters jobb?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snickare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fiskare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bonde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fiskare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Då sade Jesus till Simon: "Var inte rädd, från och med nu ska du fånga människor."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som kallade lärjungarna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Filippus hittade Natanael och sade till honom: "Vi har funnit den som Mose skrev om i lagen, och om vilken även profeterna skrev: Jesus från Nasaret, Josefs son."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kallade Petrus, Andreas och deras granne Filippus till lärjungar. "Följ mig!"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Filippus presenterade Jesus för sin vän Natanael. "Messias som profeterna skrev i Gamla testamentet uppenbarade sig."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"Nasaret! Kan Messias komma därifrån?" frågade Nathanael. "Kom och se", sa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sa Jesus till Natanael. "Du är en sann israelit, jag såg dig medan du fortfarande var under fikonträdet innan Filip kallade dig."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Natanael blev förvånad över detta och gav ära till Jesus: "Rabbi, du är Guds Son och Israels kung."</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Så fort Nathanael fick reda på det</a:t>
            </a:r>
            <a:r xmlns:a="http://schemas.openxmlformats.org/drawingml/2006/main">
              <a:rPr altLang="en-US" lang="sv" sz="3200">
                <a:solidFill>
                  <a:schemeClr val="tx1">
                    <a:lumMod val="65000"/>
                    <a:lumOff val="35000"/>
                  </a:schemeClr>
                </a:solidFill>
              </a:rPr>
              <a:t> </a:t>
            </a:r>
            <a:r xmlns:a="http://schemas.openxmlformats.org/drawingml/2006/main">
              <a:rPr altLang="ko-KR" lang="sv" sz="3200">
                <a:solidFill>
                  <a:schemeClr val="tx1">
                    <a:lumMod val="65000"/>
                    <a:lumOff val="35000"/>
                  </a:schemeClr>
                </a:solidFill>
              </a:rPr>
              <a:t>Jesus är Messias, han gav Jesus ära.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Han blev en Jesu lärjunge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måste ge ära till Jesus som är vår Frälsare, och leva ett liv som Jesu lärjunge och lyda honom.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Idag har en Frälsare fötts åt dig i Davids stad; han är Kristus Herren.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Tycka om</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kallar människor som lärjungar att vara som honom.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Vem presenterade Jesus för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② </a:t>
            </a:r>
            <a:r xmlns:a="http://schemas.openxmlformats.org/drawingml/2006/main">
              <a:rPr altLang="ko-KR" lang="sv"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Filippus hittade Natanael och sade till honom: "Vi har funnit den som Mose skrev om i lagen, och om vilken även profeterna skrev: Jesus från Nasaret, Josefs son."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Personen som kom ner genom taket</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Han reste sig, tog sin matta och gick ut med full syn på dem alla. Detta förvånade alla och de prisade Gud och sa: "Vi har aldrig sett något liknande!"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människor hörde talas om Jesu helande tog folk med sig sin förlamade vän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Men det fanns för många människor där Jesus var. Så de kunde inte ta sin paralytiska vän till Jesus genom taket.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Så småningom bröt de som tog med sig en förlamad vän genom taket och skickade en förlamad vän till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såg deras tro och sa. "Dina synder är förlåtna. Stig upp och gå hem."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Överraskande nog var förlamningen helad för tillfället. Sedan reste han sig upp och gick och prisade Gud.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v" altLang="ko-KR" sz="2400">
                <a:solidFill>
                  <a:schemeClr val="tx1">
                    <a:lumMod val="65000"/>
                    <a:lumOff val="35000"/>
                  </a:schemeClr>
                </a:solidFill>
              </a:rPr>
              <a:t>När det var dags för Mary att skaffa barn var hon tvungen att åka till Betlehem. Men eftersom det inte fanns plats fick hon ett barn i en krubba..</a:t>
            </a:r>
            <a:r xmlns:a="http://schemas.openxmlformats.org/drawingml/2006/main">
              <a:rPr lang="sv"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Paralytics vänner hade svårigheter och handikapp, men de kunde inte ge upp att gå till Jesus. För att de trodde på Jesus.</a:t>
            </a:r>
            <a:r xmlns:a="http://schemas.openxmlformats.org/drawingml/2006/main">
              <a:rPr altLang="en-US" lang="sv" sz="3200">
                <a:solidFill>
                  <a:schemeClr val="tx1">
                    <a:lumMod val="65000"/>
                    <a:lumOff val="35000"/>
                  </a:schemeClr>
                </a:solidFill>
              </a:rPr>
              <a:t> </a:t>
            </a:r>
            <a:r xmlns:a="http://schemas.openxmlformats.org/drawingml/2006/main">
              <a:rPr altLang="ko-KR" lang="sv" sz="3200">
                <a:solidFill>
                  <a:schemeClr val="tx1">
                    <a:lumMod val="65000"/>
                    <a:lumOff val="35000"/>
                  </a:schemeClr>
                </a:solidFill>
              </a:rPr>
              <a:t>Har vi tro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När vi kommer till Jesus med tro får vi inte ge upp trots de svårigheter och hinder som blockerar oss.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Genom att göra det kommer vi att kunna föra ära till Gud som en förlamad 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avvisar inte dem som kommer till honom. Och han ger det som behövs till dem som kommer till honom.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kom förlamad till Jesus genom?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fönster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grind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vägg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tak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tak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Han reste sig, tog sin matta och gick ut med full syn på dem alla. Detta förvånade alla och de prisade Gud och sa: "Vi har aldrig sett något liknande!"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kallar Matteus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Jesus gick vidare därifrån såg han en man vid namn Matteus sitta vid tullindrivarens bås. "Följ mig", sa han till honom, och Matthew reste sig upp och följde efter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Det fanns en skatteindrivare som hette Matthew. Han var tullindrivare för Roms räkning för israeliterna.</a:t>
            </a:r>
            <a:r xmlns:a="http://schemas.openxmlformats.org/drawingml/2006/main">
              <a:rPr lang="sv"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Matthew var en skatteindrivare, så han hade mycket pengar. Men judarna hatade tullindrivarna som arbetade för Rom, erövraren.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såg på Matteus som satt vid skatteboden och sade till honom. "Följ mig"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Matteus övergav genast allt och följde Jesus. Det var för att han tackade Jesus för att han kallade honom.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Under tiden kom en röst från himlen till herdarna som såg till fåren i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"Läkare behövs inte för de friska, utan för de sjuka." Matteus blev en lärjunge till Jesus.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Matteus var en tullindrivare som hatades av sitt folk. Men Jesus kallade Matteus och gjorde honom till lärjunge.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är också Guds folk. Men vi räcker inte för att bli kallade som Jesu lärjungar.</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v" sz="3200">
                <a:solidFill>
                  <a:schemeClr val="tx1">
                    <a:lumMod val="65000"/>
                    <a:lumOff val="35000"/>
                  </a:schemeClr>
                </a:solidFill>
              </a:rPr>
              <a:t>Men Jesus kallar oss att göra sina lärjungar. Därför måste vi lyda honom för att vara värdiga hans kallelse.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kallar människor som förkastas i världen att bli Guds folk.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var Matthews jobb?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skatteindrivare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fiskare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snickare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präst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skatteindrivare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Jesus gick vidare därifrån såg han en man vid namn Matteus sitta vid tullindrivarens bås. "Följ mig", sa han till honom, och Matthew reste sig upp och följde efter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valde ut de tolv lärjungarna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En av dessa dagar gick Jesus ut till en bergssida för att be och tillbringade natten med att be till Gud.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När morgonen kom, kallade han sina lärjungar till sig och utvalde tolv av dem, som han också utsåg till apostlar:</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6:</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Det var många som hörde och följde Jesus. De gick med Jesus och lärde sig av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Efter att ha bett valde Jesus specifikt ut tolv av dem som nära lärjungar.</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De var utvalda att leva med Jesus, predika evangeliet och driva ut demoner.</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"Ära vare himlen, frid på jorden! Gläd dig, Jesus är född.” sa änglar från himlen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v" sz="3000">
                <a:solidFill>
                  <a:schemeClr val="tx1">
                    <a:lumMod val="65000"/>
                    <a:lumOff val="35000"/>
                  </a:schemeClr>
                </a:solidFill>
              </a:rPr>
              <a:t>Lärjungarna var en mängd olika människor: några av dem var fiskare, en skatteindrivare, en revolutionär, några av dem var hetsiga.</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Men Jesus bad till Gud att han skulle välja sina lärjungar väl, och han valde dem väl, tog väl hand om dem och undervisade dem väl.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Det är därför Jesus valde sina lärjungar: 1) för att lära dem Guds ord, 2) för att få dem att predika evangeliet enligt vad de har lärt sig, och 3) för att få dem att förkunna Guds rikes kraft. Av dessa skäl valde Jesus sina lärjungar.</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Vi är också Jesu lärjungar.</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v" sz="2800">
                <a:solidFill>
                  <a:schemeClr val="tx1">
                    <a:lumMod val="65000"/>
                    <a:lumOff val="35000"/>
                  </a:schemeClr>
                </a:solidFill>
              </a:rPr>
              <a:t>Vårt arbete är detsamma som Jesu tolv lärjungars verk.</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v" sz="2800">
                <a:solidFill>
                  <a:schemeClr val="tx1">
                    <a:lumMod val="65000"/>
                    <a:lumOff val="35000"/>
                  </a:schemeClr>
                </a:solidFill>
              </a:rPr>
              <a:t>Låt oss leva ett lärjunges liv från och med idag </a:t>
            </a:r>
            <a:r xmlns:a="http://schemas.openxmlformats.org/drawingml/2006/main">
              <a:rPr altLang="ko-KR" lang="sv" sz="3200">
                <a:solidFill>
                  <a:schemeClr val="tx1">
                    <a:lumMod val="65000"/>
                    <a:lumOff val="35000"/>
                  </a:schemeClr>
                </a:solidFill>
              </a:rPr>
              <a:t>.</a:t>
            </a:r>
            <a:r xmlns:a="http://schemas.openxmlformats.org/drawingml/2006/main">
              <a:rPr altLang="en-US" lang="s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lär oss sanningen om himlen så att vi kan växa som Jesu lärjungar.</a:t>
            </a:r>
            <a:r xmlns:a="http://schemas.openxmlformats.org/drawingml/2006/main">
              <a:rPr altLang="en-US" lang="s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Hur många lärjungar valde Jesus till apostlar (de som är utsända)??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tio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elva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tolv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fjorton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tolv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En av dessa dagar gick Jesus ut till en bergssida för att be och tillbringade natten med att be till Gud.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När morgonen kom, kallade han sina lärjungar till sig och utvalde tolv av dem, som han också utsåg till apostlar:</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6:</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Evangeliet Jesus undervisade på berget.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han nu såg folkmassorna gick han upp på en bergssida och satte sig. Hans lärjungar kom till honom,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och han började lära dem och sade: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"Saliga är de fattiga i anden, ty deras är himmelriket.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Jesus lärde folkmassorna på berget hur man lever som människor i Guds rike.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"Saliga är de fattiga i anden, ty deras är himmelriket.</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Som änglarna sa, Jesus föddes frisk i en krubba.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Du har lärt dig att betala tillbaka dina tänder med dina tänder, men jag säger till dig att ge den vänstra kinden till alla som träffar den högra kinden. Då blir ni Guds barn!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Titta på fåglarna i luften. Fåglar gör inte jordbruksarbete, men Gud matar dem alla. Kommer han inte att ta hand om dig mer än fåglarna!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v" altLang="ko-KR" sz="3000">
                <a:solidFill>
                  <a:schemeClr val="tx1">
                    <a:lumMod val="65000"/>
                    <a:lumOff val="35000"/>
                  </a:schemeClr>
                </a:solidFill>
              </a:rPr>
              <a:t>Människor blev mycket förvånade över Jesu undervisning. Eftersom Jesus hade auktoritet till skillnad från vanliga bibellärare.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berättar för oss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att Guds folks liv skiljer sig från världens.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Finns det några skillnader i våra liv från de som inte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Låt oss ta en titt på oss själva och leva ett liv värdigt Guds rike.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förvandlar oss till att leva som människorna i Guds rike.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kan de fattiga i anden få?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pengar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mat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ära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Guds rike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Guds rike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han nu såg folkmassorna gick han upp på en bergssida och satte sig. Hans lärjungar kom till honom,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och han började lära dem och sade: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"Saliga är de fattiga i anden, ty deras är himmelriket.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stillar stormen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Han reste sig, tillrättavisade vinden och sade till vågorna: "Tyst! Var stilla!" Sedan lade vinden ner och det var helt lugnt.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och hans lärjungar steg på en båt tillsammans för att korsa Galileiska sjön.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v" altLang="ko-KR" sz="2500">
                <a:solidFill>
                  <a:schemeClr val="tx1">
                    <a:lumMod val="65000"/>
                    <a:lumOff val="35000"/>
                  </a:schemeClr>
                </a:solidFill>
              </a:rPr>
              <a:t>Betlehemsherdar kom för att se Guds Son som skulle rädda människor. "Jesus! Guds Son! Tack för att du kom till detta land!”</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man korsade sjön blåste plötsligt en rasande vind och en skrämmande våg kom.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Lärjungarna sa till slut till Jesus. "Märare, bryr du dig inte om vi drunknar!"</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tillrättavisade vinden och sade till vågorna: "Tyst! Var stilla!" Sedan lade vinden ner och det var helt lugnt.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 blev livrädda och frågade varandra: "Vem är det här? Till och med vinden och vågorna lyder honom!”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Endast Gud kan befalla havet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och vinden.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 är därför Jesus är den Gud som skapar och styr världen.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Jesus som vi tror är inte en av många gudar, utan den enda och allsmäktige Skaparguden.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måste växa vår tro genom att komma ihåg detta faktum.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r xmlns:a="http://schemas.openxmlformats.org/drawingml/2006/main">
              <a:rPr altLang="en-US" lang="sv" sz="3600">
                <a:solidFill>
                  <a:srgbClr val="0070c0"/>
                </a:solidFill>
              </a:rPr>
              <a:t> </a:t>
            </a:r>
            <a:r xmlns:a="http://schemas.openxmlformats.org/drawingml/2006/main">
              <a:rPr altLang="ko-KR" lang="sv" sz="3600">
                <a:solidFill>
                  <a:srgbClr val="0070c0"/>
                </a:solidFill>
              </a:rPr>
              <a:t>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ägaren till allt som skapar och styr över allt i denna värld.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befallde Jesus över havet och vinden?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var stilla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springa och leka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vakna</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upp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öppen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din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ögon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var stilla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Han reste sig, tillrättavisade vinden och sade till vågorna: "Tyst! Var stilla!" Sedan lade vinden ner och det var helt lugnt.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Vem rörde mina kläder?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hon hörde talas om Jesus, gick hon fram bakom honom i folkmassan och rörde vid hans mantel,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28.för hon tänkte: "Om jag bara rör vid hans kläder, så blir jag helad."</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som är herre över allt,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är Guds son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när Jesus kom till detta land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han föddes i en krubba med en ödmjuk gestalt.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som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är Guds barn.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vi måste leva ödmjuka och låga som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Många människor hörde talas om Jesus och de följde Jesus.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Då kom en kvinna fram bakom honom och rörde vid Jesu kläder för att bli botad.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kvinna led av en sjukdom som kallas blödning i 12 år. Hon försökte många sätt att fixa det, men det var inte fixat och hon hade spenderat allt hon hade.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"Vem rörde mina kläder?" Jesus insåg genast att hans kraft hade gått ur honom. Hon kom och föll för hans fötter och berättade hela sanningen för honom.</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Jesus sade till henne: 'Dotter, din tro har botat dig. Gå i frid.'</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Kvinnan som hade lidit av blödningar i 12 år gick till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med tro.</a:t>
            </a:r>
            <a:r xmlns:a="http://schemas.openxmlformats.org/drawingml/2006/main">
              <a:rPr altLang="en-US" lang="sv" sz="3200">
                <a:solidFill>
                  <a:schemeClr val="tx1">
                    <a:lumMod val="65000"/>
                    <a:lumOff val="35000"/>
                  </a:schemeClr>
                </a:solidFill>
              </a:rPr>
              <a:t> </a:t>
            </a:r>
            <a:r xmlns:a="http://schemas.openxmlformats.org/drawingml/2006/main">
              <a:rPr altLang="ko-KR" lang="sv" sz="3200">
                <a:solidFill>
                  <a:schemeClr val="tx1">
                    <a:lumMod val="65000"/>
                    <a:lumOff val="35000"/>
                  </a:schemeClr>
                </a:solidFill>
              </a:rPr>
              <a:t>Jesus botade kvinnan och prisade hennes tro inför folket.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Gud ser fortfarande vår tro.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När vi möter svåra saker,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låt oss komma till Gud med tro.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känner till våra smärtor och svårigheter och löser dem.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berörde kvinnan som varit sjuk i 12 år med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hår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hand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fötter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kläder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kläder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hon hörde talas om Jesus, gick hon fram bakom honom i folkmassan och rörde vid hans mantel,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för hon tänkte: "Om jag bara rör vid hans kläder så blir jag helad."</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v" sz="4000">
                <a:solidFill>
                  <a:srgbClr val="FF0000"/>
                </a:solidFill>
              </a:rPr>
              <a:t>Dagens 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v" sz="3600">
                <a:solidFill>
                  <a:schemeClr val="tx1">
                    <a:lumMod val="65000"/>
                    <a:lumOff val="35000"/>
                  </a:schemeClr>
                </a:solidFill>
              </a:rPr>
              <a:t>Du ska bli med barn och föda en son, och du ska ge honom namnet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v" sz="2800">
                <a:solidFill>
                  <a:schemeClr val="tx1">
                    <a:lumMod val="65000"/>
                    <a:lumOff val="35000"/>
                  </a:schemeClr>
                </a:solidFill>
              </a:rPr>
              <a:t>Luke</a:t>
            </a:r>
            <a:r xmlns:a="http://schemas.openxmlformats.org/drawingml/2006/main">
              <a:rPr altLang="en-US" dirty="0" lang="sv" sz="2800">
                <a:solidFill>
                  <a:schemeClr val="tx1">
                    <a:lumMod val="65000"/>
                    <a:lumOff val="35000"/>
                  </a:schemeClr>
                </a:solidFill>
              </a:rPr>
              <a:t> </a:t>
            </a:r>
            <a:r xmlns:a="http://schemas.openxmlformats.org/drawingml/2006/main">
              <a:rPr altLang="ko-KR" dirty="0" lang="sv"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kom till jorden i ödmjukhet och låghet, men han är vår sanne kung.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Han tog henne i handen och sade till henne: "Talitha koum!" (vilket betyder "Lilla flicka, jag säger dig, res dig upp!").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man vid namn Jairus, synagogföreståndaren, kom till Jesus och sade; "Min dotter är döende. Hjälp mig."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På väg hem med Jesus sprang en man och berättade att hans dotter redan hade dött.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När hon kom hem var Jairus dotter redan död och folk grät.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gick in och sade till dem: "Barnet är inte dött utan sover."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Han tog henne i handen och sade till henne: "Talitha koum!" (vilket betyder "Lilla flicka, jag säger dig, res dig upp!"). Genast reste sig flickan och gick runt.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är den som styr döden.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Döden är det mest fruktansvärda för människor, men Jesus besegrade 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kommer att dö en dag förr eller senare.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du behöver inte vara rädd för döden.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 är för att Jesus är den som styr döden.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Och vi tror på Jesus som besegrade döden.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ger liv och den som styr livet på samma gång.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v" sz="3200">
                <a:solidFill>
                  <a:schemeClr val="tx1">
                    <a:lumMod val="65000"/>
                    <a:lumOff val="35000"/>
                  </a:schemeClr>
                </a:solidFill>
              </a:rPr>
              <a:t>Vad betyder "Talitha koum!" betyda?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v" sz="2800">
                <a:solidFill>
                  <a:schemeClr val="tx1">
                    <a:lumMod val="65000"/>
                    <a:lumOff val="35000"/>
                  </a:schemeClr>
                </a:solidFill>
              </a:rPr>
              <a:t>Lilla flicka, ät frukost!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Lilla flicka, gå och lägg dig!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Liten flicka, res dig upp!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Liten flicka, sjung en sång!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Liten flicka, res dig upp!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Han tog henne i handen och sade till henne: "Talitha koum!" (vilket betyder "Lilla flicka, jag säger dig, res dig upp!").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5:</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Frågesport</a:t>
            </a:r>
            <a:r xmlns:a="http://schemas.openxmlformats.org/drawingml/2006/main">
              <a:rPr altLang="en-US" lang="s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Var föddes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är</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hus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palats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i en krubba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lyxhotell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i en krubba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En sjuk man på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Då sade Jesus till honom: "Stå upp! Ta upp din matta och gå."</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v" altLang="ko-KR" sz="3600">
                <a:solidFill>
                  <a:schemeClr val="tx1">
                    <a:lumMod val="65000"/>
                    <a:lumOff val="35000"/>
                  </a:schemeClr>
                </a:solidFill>
              </a:rPr>
              <a:t>Genast blev mannen botad; han tog upp sin matta och gick. Dagen då detta ägde rum var 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Johannes 5:</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fanns en dam som hette Betesda i Jerusalem. Ett stort antal sjuka människor samlades där i väntan på att vattnet skulle flyttas.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Ty en Herrens ängel gick vid vissa tider ner i dammen och rörde upp vattnet; Den som då först, efter att vattnet rört upp sig, trädde i, blev frisk från vilken sjukdom han än hade.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Det fanns en man som inte kunde gå. När Jesus såg honom och frågade mannen som var där i trettioåtta år. "Vill du bli frisk?"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”Sir, jag har ingen som hjälper mig ner i poolen när vattnet rörs om. Snälla hjälp mig!" Då sade Jesus till honom: "Stå upp! Ta upp mattan och gå."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Som Jesus sa tog han upp sin matta och gick. Genast blev den sjuke som varit sjuk i 38 år botad.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Det mest nödvändiga för de sjuka vid poolen i Bethesda var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att bli botad.</a:t>
            </a:r>
            <a:r xmlns:a="http://schemas.openxmlformats.org/drawingml/2006/main">
              <a:rPr lang="sv"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Jesus vet vad vi behöver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bättre än vi gör.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Jesus är den som ger oss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vad vi behöver.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botar alla sjukdomar och har makten att bestämma över allt.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bad den sjuke Jesus att göra?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Läk min sjukdom, snälla!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Rädda mig, tack!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Ge mig lite mat, tack!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Hjälp mig att gå ner i poolen när vattnet rör sig, tack!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Hjälp mig att gå ner i poolen när vattnet rör sig, tack!</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Idag har en Frälsare fötts åt dig i Davids stad; han är Kristus Herren.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Tycka om</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Då sade Jesus till honom: "Stå upp! Ta upp din matta och gå."</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v" altLang="ko-KR" sz="3600">
                <a:solidFill>
                  <a:schemeClr val="tx1">
                    <a:lumMod val="65000"/>
                    <a:lumOff val="35000"/>
                  </a:schemeClr>
                </a:solidFill>
              </a:rPr>
              <a:t>9. Genast blev mannen botad; han tog upp sin matta och gick. Dagen då detta ägde rum var 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Johannes 5:</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som matade 5 000 män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Jesus tog sedan bröden, tackade och delade ut till de som satt så mycket de ville. Han gjorde samma sak med fisken.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Mer än fem tusen människor samlades för att lyssna på Jesu undervisning.</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det var dags för lunch. Alla var hungriga, men de hade ingen mat att äta, och allt de hade var två fiskar och fem bröd.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tog sedan brödet och fisken, tackade och delade ut till de som satt så mycket de ville.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något fantastiskt hände! De 5 000 personerna fick nog för att bli mätta!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Och de samlade ihop dem och fyllde tolv korgar med bitarna av de fem kornbröden som blivit över av dem som hade ätit.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För oss finns det inget sätt att göra mer än 5 000 personer mätta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med fem bröd och två fiskar.</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Men Jesus, Guds Son, gjorde mirakel med dem.</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Det är viktigare att vi alltid är med Jesus än att vi har något mycket eller inte.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kan ge oss mat i överflöd.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47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Grattis på födelsedagen till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Hur mycket mat fanns kvar efter att Jesus matat 5 000 människor?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tio korgar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elva korgar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tolv korgar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tretton korgar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tolv korgar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Jesus tog sedan bröden, tackade och delade ut till de som satt så mycket de ville. Han gjorde samma sak med fisken.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går på vattnet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v" altLang="ko-KR" sz="3600"/>
              <a:t>När de hade rott tre eller tre och en halv mil, såg de Jesus närma sig båten, gå på vattnet; och de var livrädda.</a:t>
            </a:r>
            <a:endParaRPr xmlns:a="http://schemas.openxmlformats.org/drawingml/2006/main" lang="en-US" altLang="ko-KR" sz="3600"/>
          </a:p>
          <a:p>
            <a:pPr xmlns:a="http://schemas.openxmlformats.org/drawingml/2006/main" lvl="0">
              <a:defRPr/>
            </a:pPr>
            <a:r xmlns:a="http://schemas.openxmlformats.org/drawingml/2006/main">
              <a:rPr lang="sv" altLang="ko-KR" sz="3600"/>
              <a:t>Men han sade till dem: "Det är jag; var inte rädda."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Medan Jesus bad på berget ensam, rodde hans lärjungar båten till över sjön.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Äntligen var det mörkt och vinden och vattnet blev starka och hårda.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"Titta där! Någon går på vattnet!” De var livrädda. En av dem ropade: "Någon går på vattnet!"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"Det är jag: var inte rädd!" Det är Jesus som går på vattnet.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 blev förvånade över detta. De välkomnade Jesus på båten. De tänkte: "Jesus måste vara Guds son!"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Att gå på vattnet är något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ingen kan göra.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Men Jesus gick på vattnet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att hitta sina lärjungar.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Eftersom Jesus är en speciell 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Guds son.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 måste verkligen tro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att Jesus är Guds Son.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de kom till huset, såg de barnet med sin mor Maria, och de bugade sig och tillbad honom. Sedan öppnade de sina skatter och gav honom gåvor av guld och rökelse och myrra.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rgbClr val="ff0000"/>
                </a:solidFill>
              </a:rPr>
              <a:t>Vem är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kommer till oss för att hjälpa och rädda oss oavsett vilka hinder vi har.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Hur kom Jesus till sina lärjungar mitt i sjön??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flyger på vattnet..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gå på den snabbare båten...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simning..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gå på vattnet..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gå på vattnet..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När de hade rott tre eller tre och en halv mil, såg de Jesus närma sig båten, gå på vattnet; och de var livrädda.</a:t>
            </a:r>
            <a:endParaRPr xmlns:a="http://schemas.openxmlformats.org/drawingml/2006/main" lang="en-US" altLang="ko-KR" sz="3600"/>
          </a:p>
          <a:p>
            <a:pPr xmlns:a="http://schemas.openxmlformats.org/drawingml/2006/main" lvl="0">
              <a:defRPr/>
            </a:pPr>
            <a:r xmlns:a="http://schemas.openxmlformats.org/drawingml/2006/main">
              <a:rPr lang="sv" altLang="ko-KR" sz="3600"/>
              <a:t>Men han sade till dem: "Det är jag; var inte rädda."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John</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Petrus bekännelse av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Simon Petrus svarade: "Du är Kristus, den levande Gudens Son."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Matthew</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dag frågade Jesus sina lärjungar: "Vem säger folk att Människosonen är?"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De svarade: ”En del säger Johannes Döparen; andra säger Elia; och en av profeterna."</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"Men du då?" han frågade. "Vem säger du att jag är?"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Simon Petrus svarade: "Du är Kristus, den levande Gudens Son."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sa Jesus med stor glädje. "Du har rätt i din bekännelse! På den här klippan ska jag bygga min kyrka!"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Jesus föddes dök en stjärna upp för läkarna i öster.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Petrus visste exakt vem Jesus var, och han bekände exakt om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Och efter att ha hört detta prisade Jesus Petrus för hans rätta bekännelse.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Vem tror vi att Jesus är?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Vi måste känna Jesus precis som Bibeln säger, och vi måste bekänna om Jesus precis som Bibeln säger.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rgbClr val="ff0000"/>
                </a:solidFill>
              </a:rPr>
              <a:t>Vem är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bygger sin kyrka på rätt trosbekännelse.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Vem sa Petrus att Jesus är?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Kristus, Guds Son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Kraftfull Elia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Johannes Döparen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① </a:t>
            </a:r>
            <a:r xmlns:a="http://schemas.openxmlformats.org/drawingml/2006/main">
              <a:rPr lang="sv" altLang="ko-KR" sz="2800">
                <a:solidFill>
                  <a:srgbClr val="ff0000"/>
                </a:solidFill>
              </a:rPr>
              <a:t>Kristus, Guds Son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Simon Petrus svarade: "Du är Kristus, den levande Gudens Son."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Matthew</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Historien om den dåraktiga rike mannen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"Men Gud sade till honom: 'Du dåre! Just denna natt kommer ditt liv att krävas av dig. Vem ska då få det du har förberett åt dig själv?'</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sa: "En mans liv har ingenting att göra med vad hon har."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Och Jesus berättade en historia för oss.</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v" altLang="ko-KR" sz="3200">
                <a:solidFill>
                  <a:schemeClr val="tx1">
                    <a:lumMod val="65000"/>
                    <a:lumOff val="35000"/>
                  </a:schemeClr>
                </a:solidFill>
              </a:rPr>
              <a:t>Den handlar om en dåraktig rik man.</a:t>
            </a:r>
            <a:r xmlns:a="http://schemas.openxmlformats.org/drawingml/2006/main">
              <a:rPr lang="s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Den rike mannen var glad över att bygga ett större lager för sin rikedom och säd. "Jag har samlat på mig mycket mat på lagret, min själ, njut nu!"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Då berättade Gud för den rike mannen.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"Du är en dåre! Om jag tar ditt liv idag, vems egendom kommer då alla dina rikedomar att vara?"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”Den här stjärnan är synlig när kungen föds! Låt oss följa stjärnan!” Läkare började följa stjärnan.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slutade tala och sa: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"Samla inte rikedomar åt dig, utan åt Gud. Gör ditt bästa för att hjälpa de behövande.</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v" altLang="ko-KR" sz="3500">
                <a:solidFill>
                  <a:schemeClr val="tx1">
                    <a:lumMod val="65000"/>
                    <a:lumOff val="35000"/>
                  </a:schemeClr>
                </a:solidFill>
              </a:rPr>
              <a:t>Vad används dina pengar till?</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v" altLang="ko-KR" sz="3500">
                <a:solidFill>
                  <a:schemeClr val="tx1">
                    <a:lumMod val="65000"/>
                    <a:lumOff val="35000"/>
                  </a:schemeClr>
                </a:solidFill>
              </a:rPr>
              <a:t>Används det bara för att tillfredsställa dig?</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v" altLang="ko-KR" sz="3500">
                <a:solidFill>
                  <a:schemeClr val="tx1">
                    <a:lumMod val="65000"/>
                    <a:lumOff val="35000"/>
                  </a:schemeClr>
                </a:solidFill>
              </a:rPr>
              <a:t>Pengar ska användas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v" altLang="ko-KR" sz="3500">
                <a:solidFill>
                  <a:schemeClr val="tx1">
                    <a:lumMod val="65000"/>
                    <a:lumOff val="35000"/>
                  </a:schemeClr>
                </a:solidFill>
              </a:rPr>
              <a:t>till Guds ära.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v" altLang="ko-KR" sz="3500">
                <a:solidFill>
                  <a:schemeClr val="tx1">
                    <a:lumMod val="65000"/>
                    <a:lumOff val="35000"/>
                  </a:schemeClr>
                </a:solidFill>
              </a:rPr>
              <a:t>Vi är Guds rikes folk. Därför är det nödvändigt för oss att hjälpa människor i nöd med våra egna pengar.</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ägare till allt liv och all rikedom.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gjorde den dåraktiga rike mannen för sin själ?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Han hjälpte de fattiga.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Han tillbad Gud.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Han predikade evangeliet.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Han lagrade massor av rikedomar.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Han lagrade massor av rikedomar.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v" altLang="ko-KR" sz="3600"/>
              <a:t>"Men Gud sade till honom: 'Du dåre! Just denna natt kommer ditt liv att krävas av dig. Vem ska då få det du har förberett åt dig själv?'</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69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Letar efter det förlorade fåret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Jag säger er att på samma sätt kommer det att bli mer glädje i himlen över en syndare som omvänder sig än över nittionio rättfärdiga personer som inte behöver omvända sig.</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En dag lämnades ett får ensamt, skilt från sina vänners får.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Herden räknade fåren och fann att en av de hundra hade försvunnit!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Herden lämnade 99 får och gick ut och letade efter ett förlorat ett.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Stjärnan stannade över Betlehems stall. Bibeln hade profeterat att Jesus föddes i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Och till sist hittade herden det förlorade fåret.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Herden kom hem med fåren av glädje och hade en stor fest.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slutade tala och sa: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"Precis som herden är glad över att hitta ett förlorat får,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Gud är nöjd med en syndares omvändelse."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v" altLang="ko-KR" sz="3600">
                <a:solidFill>
                  <a:schemeClr val="tx1">
                    <a:lumMod val="65000"/>
                    <a:lumOff val="35000"/>
                  </a:schemeClr>
                </a:solidFill>
              </a:rPr>
              <a:t>Herden var tvungen att göra otaliga uppoffringar för att hitta ett förlorat får.</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Jesus offrade sitt liv för att rädda oss.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v" altLang="ko-KR" sz="3600">
                <a:solidFill>
                  <a:schemeClr val="tx1">
                    <a:lumMod val="65000"/>
                    <a:lumOff val="35000"/>
                  </a:schemeClr>
                </a:solidFill>
              </a:rPr>
              <a:t>Vi måste tacka Jesus för att han räddade oss som ett förlorat får.</a:t>
            </a:r>
            <a:r xmlns:a="http://schemas.openxmlformats.org/drawingml/2006/main">
              <a:rPr lang="sv"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a:t>
            </a:r>
            <a:r xmlns:a="http://schemas.openxmlformats.org/drawingml/2006/main">
              <a:rPr lang="sv" altLang="en-US" sz="3600">
                <a:solidFill>
                  <a:srgbClr val="0070c0"/>
                </a:solidFill>
              </a:rPr>
              <a:t> </a:t>
            </a:r>
            <a:r xmlns:a="http://schemas.openxmlformats.org/drawingml/2006/main">
              <a:rPr lang="sv" altLang="ko-KR" sz="3600">
                <a:solidFill>
                  <a:srgbClr val="0070c0"/>
                </a:solidFill>
              </a:rPr>
              <a:t>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njuter av vår omvändelse från synd.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har herden inte gjort när han letat efter ett förlorat får?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Han lämnade 99 får för att söka igenom det förlorade.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Han var glad över att hitta den förlorade.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Han köpte ett nytt får.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Han kallade in folk till en fest.</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③ </a:t>
            </a:r>
            <a:r xmlns:a="http://schemas.openxmlformats.org/drawingml/2006/main">
              <a:rPr lang="sv" altLang="ko-KR" sz="2800">
                <a:solidFill>
                  <a:srgbClr val="ff0000"/>
                </a:solidFill>
              </a:rPr>
              <a:t>Han köpte ett nytt får.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v" altLang="ko-KR" sz="3600"/>
              <a:t>Jag säger er att på samma sätt kommer det att bli mer glädje i himlen över en syndare som omvänder sig än över nittionio rättfärdiga personer som inte behöver omvända sig.</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Berättelsen om barmhärtig samarit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v" altLang="ko-KR" sz="3600"/>
              <a:t>"Vem av dessa tre tror du var granne till mannen som föll i händerna på rånare?"</a:t>
            </a:r>
            <a:endParaRPr xmlns:a="http://schemas.openxmlformats.org/drawingml/2006/main" lang="en-US" altLang="ko-KR" sz="3600"/>
          </a:p>
          <a:p>
            <a:pPr xmlns:a="http://schemas.openxmlformats.org/drawingml/2006/main" lvl="0">
              <a:defRPr/>
            </a:pPr>
            <a:r xmlns:a="http://schemas.openxmlformats.org/drawingml/2006/main">
              <a:rPr lang="sv" altLang="ko-KR" sz="3600"/>
              <a:t>Den sakkunnige svarade: "Den som förbarmade sig över honom." Jesus sa till honom: "Gå och gör likadant."</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Medan en man gick ensam mötte han rånare. De tog av honom hans kläder, slog honom och gick bort och lämnade honom halvdöd.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Då råkade en präst se honom på vägen, han gick förbi på andra sidan. Det gjorde en levit också.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Inne i Betlehems stall fanns Maria, Josef och Jesusbarnet, som kom till jorden som kung.</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För det tredje råkade en samarit träffa honom. Samariterna var människor som judarna inte tyckte 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Men samariten förbarmade sig över honom, så behandlade och tog hand om honom väl.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 "Guds folk måste när som helst vara en god nästa som hjälper dem som är i nöd."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Prästen och leviterna verkade på ytan vara nära Gud, men de älskade ingen annan.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Samariten verkade på ytan inte vara nära Gud, utan var en god nästa som var villig att älska andra.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 borde också vara de som hjälper våra nästa i nöd om vi är nära Gud.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Det är vi som tvingas dö för våra synder, precis som de som blivit bestulna.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v" altLang="ko-KR" sz="3600">
                <a:solidFill>
                  <a:schemeClr val="tx1">
                    <a:lumMod val="65000"/>
                    <a:lumOff val="35000"/>
                  </a:schemeClr>
                </a:solidFill>
              </a:rPr>
              <a:t>Men Jesus är den som räddade oss från denna fruktansvärda situation.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gjorde prästen och leviten när de såg en man som blev bestulen?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De bad för honom.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Han behandlade hans sår.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De tog honom till sjukhuset.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De gick förbi honom på andra sidan.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④ </a:t>
            </a:r>
            <a:r xmlns:a="http://schemas.openxmlformats.org/drawingml/2006/main">
              <a:rPr lang="sv" altLang="ko-KR" sz="2800">
                <a:solidFill>
                  <a:srgbClr val="ff0000"/>
                </a:solidFill>
              </a:rPr>
              <a:t>De gick förbi honom på andra sidan.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v" altLang="ko-KR" sz="3600"/>
              <a:t>"Vem av dessa tre tror du var granne till mannen som föll i händerna på rånare?"</a:t>
            </a:r>
            <a:endParaRPr xmlns:a="http://schemas.openxmlformats.org/drawingml/2006/main" lang="en-US" altLang="ko-KR" sz="3600"/>
          </a:p>
          <a:p>
            <a:pPr xmlns:a="http://schemas.openxmlformats.org/drawingml/2006/main" lvl="0">
              <a:defRPr/>
            </a:pPr>
            <a:r xmlns:a="http://schemas.openxmlformats.org/drawingml/2006/main">
              <a:rPr lang="sv" altLang="ko-KR" sz="3600"/>
              <a:t>Den sakkunnige svarade: "Den som förbarmade sig över honom." Jesus sa till honom: "Gå och gör likadant."</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71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Maria och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v" altLang="ko-KR" sz="4000"/>
              <a:t>men det behövs bara en sak. Maria har valt det som är bättre, och det kommer inte att tas ifrån henne."</a:t>
            </a:r>
            <a:endParaRPr xmlns:a="http://schemas.openxmlformats.org/drawingml/2006/main" lang="en-US" altLang="ko-KR" sz="4000"/>
          </a:p>
          <a:p>
            <a:pPr xmlns:a="http://schemas.openxmlformats.org/drawingml/2006/main" lvl="0">
              <a:defRPr/>
            </a:pPr>
            <a:r xmlns:a="http://schemas.openxmlformats.org/drawingml/2006/main">
              <a:rPr lang="sv"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v"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Jesus blev inbjuden till Marias och Martas hus.</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Läkare från öst gav Jesus guldet, rökelsen och myrraen som de hade förberett som gåva. "Tack Jesus för att du kom till detta land!"</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Medan Marta var upptagen med att arbeta, lyssnade Maria ivrigt på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"Jag kan inte fatta att Mary låter mig arbeta ensam när jag är så upptagen", tänkte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Så småningom klagade Marta till Jesus. "Jesus, snälla släpp Maria. Jag har för mycket arbete att göra ensam."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sa: "Gör inte för mycket. Maria gillar att lyssna, så hon kommer att fortsätta lyssna."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solidFill>
                  <a:schemeClr val="tx1">
                    <a:lumMod val="65000"/>
                    <a:lumOff val="35000"/>
                  </a:schemeClr>
                </a:solidFill>
              </a:rPr>
              <a:t>Marta tyckte att det inte var rätt för Maria att lyssna på Jesus när de hade mycket att göra.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Men Jesus lärde dem att det var mer värdefullt att lyssna på Jesus än något annat.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Tiden att lyssna och lära sig Bibeln är den mest värdefulla tiden för oss.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v" altLang="ko-KR" sz="3200">
                <a:solidFill>
                  <a:schemeClr val="tx1">
                    <a:lumMod val="65000"/>
                    <a:lumOff val="35000"/>
                  </a:schemeClr>
                </a:solidFill>
              </a:rPr>
              <a:t>Vi ska inte berövas tid att lyssna på och lära av Bibeln.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v" altLang="ko-KR" sz="3200"/>
              <a:t>Vem är Jesus?</a:t>
            </a:r>
            <a:r xmlns:a="http://schemas.openxmlformats.org/drawingml/2006/main">
              <a:rPr lang="s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rgbClr val="0070c0"/>
                </a:solidFill>
              </a:rPr>
              <a:t>Jesus är..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v" altLang="ko-KR" sz="3600">
                <a:solidFill>
                  <a:schemeClr val="tx1">
                    <a:lumMod val="65000"/>
                    <a:lumOff val="35000"/>
                  </a:schemeClr>
                </a:solidFill>
              </a:rPr>
              <a:t>Jesus är den som älskar dem som hör Guds ord.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frågesport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v" altLang="ko-KR" sz="3200">
                <a:solidFill>
                  <a:schemeClr val="tx1">
                    <a:lumMod val="65000"/>
                    <a:lumOff val="35000"/>
                  </a:schemeClr>
                </a:solidFill>
              </a:rPr>
              <a:t>Vad gjorde Mary när Martha arbetade mycket?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① </a:t>
            </a:r>
            <a:r xmlns:a="http://schemas.openxmlformats.org/drawingml/2006/main">
              <a:rPr lang="sv" altLang="ko-KR" sz="2800">
                <a:solidFill>
                  <a:schemeClr val="tx1">
                    <a:lumMod val="65000"/>
                    <a:lumOff val="35000"/>
                  </a:schemeClr>
                </a:solidFill>
              </a:rPr>
              <a:t>Hon bad.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② </a:t>
            </a:r>
            <a:r xmlns:a="http://schemas.openxmlformats.org/drawingml/2006/main">
              <a:rPr lang="sv" altLang="ko-KR" sz="2800">
                <a:solidFill>
                  <a:schemeClr val="tx1">
                    <a:lumMod val="65000"/>
                    <a:lumOff val="35000"/>
                  </a:schemeClr>
                </a:solidFill>
              </a:rPr>
              <a:t>Hon lyssnade till Jesu ord.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③ </a:t>
            </a:r>
            <a:r xmlns:a="http://schemas.openxmlformats.org/drawingml/2006/main">
              <a:rPr lang="sv" altLang="ko-KR" sz="2800">
                <a:solidFill>
                  <a:schemeClr val="tx1">
                    <a:lumMod val="65000"/>
                    <a:lumOff val="35000"/>
                  </a:schemeClr>
                </a:solidFill>
              </a:rPr>
              <a:t>Hon sov.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chemeClr val="tx1">
                    <a:lumMod val="65000"/>
                    <a:lumOff val="35000"/>
                  </a:schemeClr>
                </a:solidFill>
              </a:rPr>
              <a:t>④ </a:t>
            </a:r>
            <a:r xmlns:a="http://schemas.openxmlformats.org/drawingml/2006/main">
              <a:rPr lang="sv" altLang="ko-KR" sz="2800">
                <a:solidFill>
                  <a:schemeClr val="tx1">
                    <a:lumMod val="65000"/>
                    <a:lumOff val="35000"/>
                  </a:schemeClr>
                </a:solidFill>
              </a:rPr>
              <a:t>Hon hjälpte Martha hårt.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v" altLang="en-US" sz="2800">
                <a:solidFill>
                  <a:srgbClr val="ff0000"/>
                </a:solidFill>
              </a:rPr>
              <a:t>② </a:t>
            </a:r>
            <a:r xmlns:a="http://schemas.openxmlformats.org/drawingml/2006/main">
              <a:rPr lang="sv" altLang="ko-KR" sz="2800">
                <a:solidFill>
                  <a:srgbClr val="ff0000"/>
                </a:solidFill>
              </a:rPr>
              <a:t>Hon lyssnade till Jesu ord.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v"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v" altLang="ko-KR" sz="4000"/>
              <a:t>men det behövs bara en sak. Maria har valt det som är bättre, och det kommer inte att tas ifrån henne."</a:t>
            </a:r>
            <a:endParaRPr xmlns:a="http://schemas.openxmlformats.org/drawingml/2006/main" lang="en-US" altLang="ko-KR" sz="4000"/>
          </a:p>
          <a:p>
            <a:pPr xmlns:a="http://schemas.openxmlformats.org/drawingml/2006/main" lvl="0">
              <a:defRPr/>
            </a:pPr>
            <a:r xmlns:a="http://schemas.openxmlformats.org/drawingml/2006/main">
              <a:rPr lang="sv"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v"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v" altLang="ko-KR" sz="2800">
                <a:solidFill>
                  <a:schemeClr val="tx1">
                    <a:lumMod val="65000"/>
                    <a:lumOff val="35000"/>
                  </a:schemeClr>
                </a:solidFill>
              </a:rPr>
              <a:t>Luke</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10:</a:t>
            </a:r>
            <a:r xmlns:a="http://schemas.openxmlformats.org/drawingml/2006/main">
              <a:rPr lang="sv" altLang="en-US" sz="2800">
                <a:solidFill>
                  <a:schemeClr val="tx1">
                    <a:lumMod val="65000"/>
                    <a:lumOff val="35000"/>
                  </a:schemeClr>
                </a:solidFill>
              </a:rPr>
              <a:t> </a:t>
            </a:r>
            <a:r xmlns:a="http://schemas.openxmlformats.org/drawingml/2006/main">
              <a:rPr lang="sv"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v" altLang="ko-KR" sz="2500" dirty="0">
                <a:solidFill>
                  <a:schemeClr val="tx1">
                    <a:lumMod val="65000"/>
                    <a:lumOff val="35000"/>
                  </a:schemeClr>
                </a:solidFill>
              </a:rPr>
              <a:t>Det bodde en jungfru som hette Maria i Galileen, Israel. Hon var förlovad med en ung man som hette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Läkarna kom för att dyrka Jesus, kungen, till och med långt borta från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Jesus är människornas verkliga kung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över hela världen.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Jesus är min kung också.</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måste leva ett liv i att dyrka och följa Jesus, som alltid är kung.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förtjänar vår tillbedjan.</a:t>
            </a:r>
            <a:r xmlns:a="http://schemas.openxmlformats.org/drawingml/2006/main">
              <a:rPr altLang="en-US" lang="s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Vilken fick inte Jesus i födelsedagspresent?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guld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rökelse</a:t>
            </a:r>
            <a:r xmlns:a="http://schemas.openxmlformats.org/drawingml/2006/main">
              <a:rPr altLang="en-US" lang="s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myrra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dator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dator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de kom till huset, såg de barnet med sin mor Maria, och de bugade sig och tillbad honom. Sedan öppnade de sina skatter och gav honom gåvor av guld och rökelse och myrra.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Nej.</a:t>
            </a:r>
            <a:r xmlns:a="http://schemas.openxmlformats.org/drawingml/2006/main">
              <a:rPr lang="sv" altLang="en-US" b="1">
                <a:solidFill>
                  <a:schemeClr val="tx1">
                    <a:lumMod val="50000"/>
                    <a:lumOff val="50000"/>
                  </a:schemeClr>
                </a:solidFill>
              </a:rPr>
              <a:t> </a:t>
            </a:r>
            <a:r xmlns:a="http://schemas.openxmlformats.org/drawingml/2006/main">
              <a:rPr lang="sv" altLang="ko-KR" b="1">
                <a:solidFill>
                  <a:schemeClr val="tx1">
                    <a:lumMod val="50000"/>
                    <a:lumOff val="50000"/>
                  </a:schemeClr>
                </a:solidFill>
              </a:rPr>
              <a:t>48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Baby Jesus flydde till Egypten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de hade gått, visade sig en Herrens ängel för Josef i en dröm. "Stå upp," sade han, "ta barnet och hans mor och fly till Egypten. Stanna där tills jag säger det till dig, för Herodes kommer att leta efter barnet för att döda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Herodes, kung av Israel, hörde nyheten om Jesu födelse genom magierna, som planerade att döda Jesus.</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Gud, som kände till hela Herodes konspiration, sa i en dröm att magierna skulle gå bort från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Marias man Josef hörde också en ängel säga i en dröm: ”Fly till Egypten. Herodes kommer att döda Jesus.”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När Josef hörde det, tog han Maria och Jesusbarnet och flydde från Herodes till Egypten.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v" sz="2800">
                <a:solidFill>
                  <a:schemeClr val="tx1">
                    <a:lumMod val="65000"/>
                    <a:lumOff val="35000"/>
                  </a:schemeClr>
                </a:solidFill>
              </a:rPr>
              <a:t>En dag visade sig en ängel för Maria. ”Hälsningar, du som är högt gynnad! Herren är med dig."</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Under tiden gav Herodes, som visste att han hade blivit lurad av magierna, en fruktansvärd order att döda alla Betlehems barn. Jesus var tvungen att stanna i Egypten fram till Herodes död.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Herdarna och magierna kände igen vem Jesus var.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Herodes, kungen, kände inte igen Jesus. Dessutom, på grund av sin girighet, begick han grymma synder för att försöka döda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 finns många människor i världen som vägrar att höra talas om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Det är en mycket allvarlig synd.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den som inte kan våga sluta med människans kraft.</a:t>
            </a:r>
            <a:r xmlns:a="http://schemas.openxmlformats.org/drawingml/2006/main">
              <a:rPr altLang="en-US" lang="s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Var flydde Jesus från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Egypten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Amerika</a:t>
            </a:r>
            <a:r xmlns:a="http://schemas.openxmlformats.org/drawingml/2006/main">
              <a:rPr altLang="en-US" lang="s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Egypten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När de hade gått, visade sig en Herrens ängel för Josef i en dröm. "Stå upp," sade han, "ta barnet och hans mor och fly till Egypten. Stanna där tills jag säger det till dig, för Herodes kommer att leta efter barnet för att döda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49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Pojken Jesus vid templet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"Varför letade du efter mig?" han frågade. "Visste du inte att jag måste vara i min fars hus?"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Vid påsken, när Jesus var 12 år gammal, kom han och hans föräldrar till templet i Jerusalem.</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På väg hem från templet i Jerusalem kunde Josef och Maria inte hitta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Josef och Maria gick tillbaka till templet i Jerusalem för att hitta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v" altLang="ko-KR" sz="2800" dirty="0">
                <a:solidFill>
                  <a:schemeClr val="tx1">
                    <a:lumMod val="65000"/>
                    <a:lumOff val="35000"/>
                  </a:schemeClr>
                </a:solidFill>
              </a:rPr>
              <a:t>"Maria, du ska föda en son och du ska ge honom namnet Jesus." Hon var rädd för den här nyheten.</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"Visste du inte att jag var i min fars hus?" Jesus förde en diskussion med bibellärarna i templet, och de blev alla förvånade över Jesu vishet.</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Sedan dess har pojken Jesus blivit mer kärleksfull mot Gud och människor i takt med att hans visdom och höjd växer.</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Pojken Jesus visste från en ung ålder att han var Guds Son. Och uppriktigt förberedd för livet som Frälsare.</a:t>
            </a:r>
            <a:r xmlns:a="http://schemas.openxmlformats.org/drawingml/2006/main">
              <a:rPr altLang="en-US" lang="s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Även om vi är unga,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måste tydligt komma ihåg att vi är Guds barn.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Så vi behöver visa Gud och människor att vi lever som Guds barn.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Guds Son, men han var ett exempel på ödmjukhet och lydnad för köttsliga föräldrar.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Var var den förlorade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in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de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toalett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i palatset</a:t>
            </a:r>
            <a:r xmlns:a="http://schemas.openxmlformats.org/drawingml/2006/main">
              <a:rPr altLang="en-US" lang="s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in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de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i huset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i templet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"Varför letade du efter mig?" han frågade. "Visste du inte att jag måste vara i min fars hus?"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Luke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 dop</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"en röst som ropar i öknen: 'Bred väg för Herren, gör raka stigar åt honom.'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4. Och så kom Johannes, döpande i öknen och predikade ett dop av omvändelse till syndernas förlåtelse.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Jesus var trettio dök en främmande man upp i öknen, klädd i kamelkläder och åt gräshoppor och vild honung.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Hans namn var Johannes Döparen. Han uppmanade människor att omvända sig och att bli döpta eftersom Frälsaren skulle komma.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v" altLang="ko-KR" sz="2800" dirty="0">
                <a:solidFill>
                  <a:schemeClr val="tx1">
                    <a:lumMod val="65000"/>
                    <a:lumOff val="35000"/>
                  </a:schemeClr>
                </a:solidFill>
              </a:rPr>
              <a:t>Men hon lydde Guds budskap. ”Jag är Herrens tjänare. Må det vara för mig som du har sagt."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"Jag är här för att förbereda någon som kommer efter mig!"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Johannes Döparen beredde Jesu väg.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kom också för att bli döpt av Johannes Döparen.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"Se! Guds lamm, som tar bort världens synd!" Johannes Döparen presenterade Jesus högt.</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När Jesus döptes av Johannes, kom en röst från himlen med den Helige Ande som sänkte sig över honom som en duva: ”Du är min Son, som jag älskar; med dig är jag mycket nöjd."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Johannes Döparen upphöjde inte sig själv.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Han ägnade sitt liv åt att helt och hållet presentera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Vem lever jag för?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Liksom Johannes Döparen borde vi leva ett liv som upphöjer och introducerar Jesus snarare än att skryta och upphöja mig.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Guds ende son.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Vad kom ner från himlen när Jesus döptes??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kråka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Den Helige Ande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struts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sparv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② </a:t>
            </a:r>
            <a:r xmlns:a="http://schemas.openxmlformats.org/drawingml/2006/main">
              <a:rPr altLang="ko-KR" lang="sv" sz="2800">
                <a:solidFill>
                  <a:srgbClr val="ff0000"/>
                </a:solidFill>
              </a:rPr>
              <a:t>Den Helige Ande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"en röst som ropar i öknen: 'Bred väg för Herren, gör raka stigar åt honom.'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v" sz="3600">
                <a:solidFill>
                  <a:schemeClr val="tx1">
                    <a:lumMod val="65000"/>
                    <a:lumOff val="35000"/>
                  </a:schemeClr>
                </a:solidFill>
              </a:rPr>
              <a:t>4. Och så kom Johannes, döpande i öknen och predikade ett dop av omvändelse till syndernas förlåtelse.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Mark</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1:</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Jesus frestades av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sade till honom: "Bort ifrån mig, Satan! Ty det är skrivet: 'Tillbe Herren, din Gud, och tjäna bara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Efter att Jesus fastat och bett i fyrtio dagar, dök Satan upp och frestade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v" altLang="ko-KR" sz="2500" dirty="0">
                <a:solidFill>
                  <a:schemeClr val="tx1">
                    <a:lumMod val="65000"/>
                    <a:lumOff val="35000"/>
                  </a:schemeClr>
                </a:solidFill>
              </a:rPr>
              <a:t>Så trots att hon var oskuld blev hon gravid. Det här barnet heter Jesus. Han är Guds Son som kommer att rädda alla människor från deras synder i framtiden.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"Är du hungrig? Gör riskaka med den här stenen och ät den!” Satan gjorde det första testet. Men Jesus besegrade provet med Guds ord.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"Så hoppa härifrån! Om du är Guds Son, kommer du inte att dö." Satan testade Jesus en andra gång på toppen av templet.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Vid den här tiden tog han Jesus till ett mycket högt berg och visade Jesus hela världens rike och sa: "Om du böjer dig för mig, ska jag ge dig allt detta!" Men Jesus förkastade det tredje testet med Guds ord.</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Så småningom besegrade Jesus alla Satans frestelser. Gud var nöjd med Jesus som hade övervunnit alla frestelser.</a:t>
            </a:r>
            <a:r xmlns:a="http://schemas.openxmlformats.org/drawingml/2006/main">
              <a:rPr lang="s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Jesus var Guds Son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liksom vi blev han frestad av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med Guds ord övervann Jesus Satans frestelse.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Satan frestar oss fortfarande.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liksom Jesus kan vi övervinna Satans frestelse med Guds ord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rgbClr val="ff0000"/>
                </a:solidFill>
              </a:rPr>
              <a:t>Vem är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vår hjälpare att övervinna de frestelser vi möter. Och han är den som förstår alla utmaningar vi möter och hjälper oss att övervinna dem.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Hur många tester gav Satan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två</a:t>
            </a:r>
            <a:r xmlns:a="http://schemas.openxmlformats.org/drawingml/2006/main">
              <a:rPr altLang="en-US" lang="s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tre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fyra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③ </a:t>
            </a:r>
            <a:r xmlns:a="http://schemas.openxmlformats.org/drawingml/2006/main">
              <a:rPr altLang="ko-KR" lang="sv" sz="2800">
                <a:solidFill>
                  <a:srgbClr val="ff0000"/>
                </a:solidFill>
              </a:rPr>
              <a:t>tre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sade till honom: "Bort ifrån mig, Satan! Ty det är skrivet: 'Tillbe Herren, din Gud, och tjäna bara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Matthew</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Vatten</a:t>
            </a:r>
            <a:r xmlns:a="http://schemas.openxmlformats.org/drawingml/2006/main">
              <a:rPr lang="sv" altLang="en-US" sz="4400"/>
              <a:t> </a:t>
            </a:r>
            <a:r xmlns:a="http://schemas.openxmlformats.org/drawingml/2006/main">
              <a:rPr lang="sv" altLang="ko-KR" sz="4400"/>
              <a:t>Förvandlats till vin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Detta, det första av hans mirakulösa tecken, utförde Jesus i Kana i Galileen. Så uppenbarade han sin härlighet, och hans lärjungar satte sin tro på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Mary var rädd för att få en son trots att hon inte var gift.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Men hon tog emot och lydde Guds ord genom tro.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kan vara rädda när vi tror och lyder Guds ord. Men precis som Marias bekännelse måste vi erkänna att "må det vara för mig som du har sagt."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Ett bröllop ägde rum i Kana i Galileen. Jesus och hans lärjungar hade också bjudits in till bröllopet.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Men det fanns ett problem. Vinet hade tagit slut. Utan vin kan du inte ha en fest.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Jesus lät tjänarna i huset hälla vatten i burken. Tjänarna gjorde vad de bad 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Därefter togs vattnet i burken efter smak. Vattnet i burken förvandlades till mycket välsmakande vin.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Gästerna smakade på vinet och blev överraskade. De bjöds på godare vin än första gången, och tack vare Jesu mirakel kunde festen bli mer spännande.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På Jesu tid, vin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var helt oumbärlig på festen.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Jesus gjorde vatten till vin och gav det som behövdes för festen.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För oss är Jesus en oumbärlig sådan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som vin på en fest.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måste komma ihåg Jesu nåd som gav sig själv till oss.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a:t>
            </a:r>
            <a:r xmlns:a="http://schemas.openxmlformats.org/drawingml/2006/main">
              <a:rPr altLang="en-US" lang="s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WHO</a:t>
            </a:r>
            <a:r xmlns:a="http://schemas.openxmlformats.org/drawingml/2006/main">
              <a:rPr altLang="en-US" lang="sv" sz="3200"/>
              <a:t> </a:t>
            </a:r>
            <a:r xmlns:a="http://schemas.openxmlformats.org/drawingml/2006/main">
              <a:rPr altLang="ko-KR" lang="sv" sz="3200"/>
              <a:t>är</a:t>
            </a:r>
            <a:r xmlns:a="http://schemas.openxmlformats.org/drawingml/2006/main">
              <a:rPr altLang="en-US" lang="sv" sz="3200"/>
              <a:t> </a:t>
            </a:r>
            <a:r xmlns:a="http://schemas.openxmlformats.org/drawingml/2006/main">
              <a:rPr altLang="ko-KR" lang="sv" sz="3200"/>
              <a:t>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är vår glädje, som vinet från en fest.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Vad förvandlade Jesus vatten till?</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mjölk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apelsinjuice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bröd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vin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④ </a:t>
            </a:r>
            <a:r xmlns:a="http://schemas.openxmlformats.org/drawingml/2006/main">
              <a:rPr altLang="ko-KR" lang="sv" sz="2800">
                <a:solidFill>
                  <a:srgbClr val="ff0000"/>
                </a:solidFill>
              </a:rPr>
              <a:t>vin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Detta, det första av hans mirakulösa tecken, utförde Jesus i Kana i Galileen. Så uppenbarade han sin härlighet, och hans lärjungar satte sin tro på honom.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v" altLang="ko-KR" b="1">
                <a:solidFill>
                  <a:schemeClr val="tx1">
                    <a:lumMod val="50000"/>
                    <a:lumOff val="50000"/>
                  </a:schemeClr>
                </a:solidFill>
              </a:rPr>
              <a:t>Nr 53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v" altLang="ko-KR" sz="4400"/>
              <a:t>Nikodemus kom till Jesus på natten.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v" sz="3200">
                <a:solidFill>
                  <a:srgbClr val="FF0000"/>
                </a:solidFill>
              </a:rPr>
              <a:t>Vem är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v" sz="3600">
                <a:solidFill>
                  <a:srgbClr val="0070C0"/>
                </a:solidFill>
              </a:rPr>
              <a:t>Jesus är..</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v" sz="3600">
                <a:solidFill>
                  <a:schemeClr val="tx1">
                    <a:lumMod val="65000"/>
                    <a:lumOff val="35000"/>
                  </a:schemeClr>
                </a:solidFill>
              </a:rPr>
              <a:t>Jesus kom till jorden som vår Frälsare.</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svarade: "Jag säger er sanningen, ingen kan komma in i Guds rike om han inte är född av vatten och Ande.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v" sz="2800">
                <a:solidFill>
                  <a:schemeClr val="tx1">
                    <a:lumMod val="65000"/>
                    <a:lumOff val="35000"/>
                  </a:schemeClr>
                </a:solidFill>
              </a:rPr>
              <a:t>Det fanns en man som hette Nikodemus som var Israels lärare.</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han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kom</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till</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Jesus</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till</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fråga</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på</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natt.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"Hur kan jag komma in i Guds rike?"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v" altLang="ko-KR" sz="2800">
                <a:solidFill>
                  <a:schemeClr val="tx1">
                    <a:lumMod val="65000"/>
                    <a:lumOff val="35000"/>
                  </a:schemeClr>
                </a:solidFill>
              </a:rPr>
              <a:t>"Om du inte är född på nytt kan du inte komma in i Guds rike." Jesus svarade.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Han förstod inte att han måste födas på nytt. "Går jag tillbaka in i min mammas mage och kommer ut igen?"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v" altLang="ko-KR" sz="2600">
                <a:solidFill>
                  <a:schemeClr val="tx1">
                    <a:lumMod val="65000"/>
                    <a:lumOff val="35000"/>
                  </a:schemeClr>
                </a:solidFill>
              </a:rPr>
              <a:t>"Anden, inte kroppen, måste födas på nytt. "Människan kan födas på nytt med vatten och den helige Ande." Jesus svarade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v" altLang="ko-KR" sz="2800">
                <a:solidFill>
                  <a:schemeClr val="tx1">
                    <a:lumMod val="65000"/>
                    <a:lumOff val="35000"/>
                  </a:schemeClr>
                </a:solidFill>
              </a:rPr>
              <a:t>"Du måste tro på mig och bli frälst." Jesus berättade för Nikodemus hemligheten med att födas på nytt.</a:t>
            </a:r>
            <a:r xmlns:a="http://schemas.openxmlformats.org/drawingml/2006/main">
              <a:rPr lang="sv"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a:t>
            </a:r>
            <a:r xmlns:a="http://schemas.openxmlformats.org/drawingml/2006/main">
              <a:rPr altLang="en-US" lang="sv" sz="4000">
                <a:solidFill>
                  <a:srgbClr val="ff0000"/>
                </a:solidFill>
              </a:rPr>
              <a:t> </a:t>
            </a:r>
            <a:r xmlns:a="http://schemas.openxmlformats.org/drawingml/2006/main">
              <a:rPr altLang="ko-KR" lang="sv" sz="4000">
                <a:solidFill>
                  <a:srgbClr val="ff0000"/>
                </a:solidFill>
              </a:rPr>
              <a:t>Lektion</a:t>
            </a:r>
            <a:r xmlns:a="http://schemas.openxmlformats.org/drawingml/2006/main">
              <a:rPr altLang="en-US" lang="s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solidFill>
                  <a:schemeClr val="tx1">
                    <a:lumMod val="65000"/>
                    <a:lumOff val="35000"/>
                  </a:schemeClr>
                </a:solidFill>
              </a:rPr>
              <a:t>Om du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din själ kommer att födas på nytt.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De som tror på Jesus föds på nytt och du kommer att bli det</a:t>
            </a:r>
            <a:r xmlns:a="http://schemas.openxmlformats.org/drawingml/2006/main">
              <a:rPr altLang="en-US" lang="sv" sz="3200">
                <a:solidFill>
                  <a:schemeClr val="tx1">
                    <a:lumMod val="65000"/>
                    <a:lumOff val="35000"/>
                  </a:schemeClr>
                </a:solidFill>
              </a:rPr>
              <a:t> </a:t>
            </a:r>
            <a:r xmlns:a="http://schemas.openxmlformats.org/drawingml/2006/main">
              <a:rPr altLang="ko-KR" lang="sv" sz="3200">
                <a:solidFill>
                  <a:schemeClr val="tx1">
                    <a:lumMod val="65000"/>
                    <a:lumOff val="35000"/>
                  </a:schemeClr>
                </a:solidFill>
              </a:rPr>
              <a:t>att hata synd och att älska 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Är du född på nytt?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v" sz="3200">
                <a:solidFill>
                  <a:schemeClr val="tx1">
                    <a:lumMod val="65000"/>
                    <a:lumOff val="35000"/>
                  </a:schemeClr>
                </a:solidFill>
              </a:rPr>
              <a:t>Vi tror på Jesus och föds på nytt. Därför måste vi komma ihåg att vi är olika människor från världen.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v" sz="3200"/>
              <a:t>Vem är Jesus?</a:t>
            </a:r>
            <a:r xmlns:a="http://schemas.openxmlformats.org/drawingml/2006/main">
              <a:rPr altLang="en-US" lang="s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rgbClr val="0070c0"/>
                </a:solidFill>
              </a:rPr>
              <a:t>Jesus är..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a:t>
            </a:r>
            <a:r xmlns:a="http://schemas.openxmlformats.org/drawingml/2006/main">
              <a:rPr altLang="en-US" lang="sv" sz="3600">
                <a:solidFill>
                  <a:schemeClr val="tx1">
                    <a:lumMod val="65000"/>
                    <a:lumOff val="35000"/>
                  </a:schemeClr>
                </a:solidFill>
              </a:rPr>
              <a:t> </a:t>
            </a:r>
            <a:r xmlns:a="http://schemas.openxmlformats.org/drawingml/2006/main">
              <a:rPr altLang="ko-KR" lang="sv" sz="3600">
                <a:solidFill>
                  <a:schemeClr val="tx1">
                    <a:lumMod val="65000"/>
                    <a:lumOff val="35000"/>
                  </a:schemeClr>
                </a:solidFill>
              </a:rPr>
              <a:t>är den som gör dem som tror på honom rättfärdiga och födas på nytt.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frågesport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Vad gör oss födda på nytt?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① </a:t>
            </a:r>
            <a:r xmlns:a="http://schemas.openxmlformats.org/drawingml/2006/main">
              <a:rPr altLang="ko-KR" lang="sv" sz="2800">
                <a:solidFill>
                  <a:schemeClr val="tx1">
                    <a:lumMod val="65000"/>
                    <a:lumOff val="35000"/>
                  </a:schemeClr>
                </a:solidFill>
              </a:rPr>
              <a:t>med vatten och Anden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② </a:t>
            </a:r>
            <a:r xmlns:a="http://schemas.openxmlformats.org/drawingml/2006/main">
              <a:rPr altLang="ko-KR" lang="sv" sz="2800">
                <a:solidFill>
                  <a:schemeClr val="tx1">
                    <a:lumMod val="65000"/>
                    <a:lumOff val="35000"/>
                  </a:schemeClr>
                </a:solidFill>
              </a:rPr>
              <a:t>med olja och elden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③ </a:t>
            </a:r>
            <a:r xmlns:a="http://schemas.openxmlformats.org/drawingml/2006/main">
              <a:rPr altLang="ko-KR" lang="sv" sz="2800">
                <a:solidFill>
                  <a:schemeClr val="tx1">
                    <a:lumMod val="65000"/>
                    <a:lumOff val="35000"/>
                  </a:schemeClr>
                </a:solidFill>
              </a:rPr>
              <a:t>med tår och sånger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chemeClr val="tx1">
                    <a:lumMod val="65000"/>
                    <a:lumOff val="35000"/>
                  </a:schemeClr>
                </a:solidFill>
              </a:rPr>
              <a:t>④ </a:t>
            </a:r>
            <a:r xmlns:a="http://schemas.openxmlformats.org/drawingml/2006/main">
              <a:rPr altLang="ko-KR" lang="sv" sz="2800">
                <a:solidFill>
                  <a:schemeClr val="tx1">
                    <a:lumMod val="65000"/>
                    <a:lumOff val="35000"/>
                  </a:schemeClr>
                </a:solidFill>
              </a:rPr>
              <a:t>med bön och tillbedjan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v" sz="2800">
                <a:solidFill>
                  <a:srgbClr val="ff0000"/>
                </a:solidFill>
              </a:rPr>
              <a:t>① </a:t>
            </a:r>
            <a:r xmlns:a="http://schemas.openxmlformats.org/drawingml/2006/main">
              <a:rPr altLang="ko-KR" lang="sv" sz="2800">
                <a:solidFill>
                  <a:srgbClr val="ff0000"/>
                </a:solidFill>
              </a:rPr>
              <a:t>med vatten och Anden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v"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v" sz="3600">
                <a:solidFill>
                  <a:schemeClr val="tx1">
                    <a:lumMod val="65000"/>
                    <a:lumOff val="35000"/>
                  </a:schemeClr>
                </a:solidFill>
              </a:rPr>
              <a:t>Jesus svarade: "Jag säger er sanningen, ingen kan komma in i Guds rike om han inte är född av vatten och Ande.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v" sz="2800">
                <a:solidFill>
                  <a:schemeClr val="tx1">
                    <a:lumMod val="65000"/>
                    <a:lumOff val="35000"/>
                  </a:schemeClr>
                </a:solidFill>
              </a:rPr>
              <a:t>John</a:t>
            </a:r>
            <a:r xmlns:a="http://schemas.openxmlformats.org/drawingml/2006/main">
              <a:rPr altLang="en-US" lang="sv" sz="2800">
                <a:solidFill>
                  <a:schemeClr val="tx1">
                    <a:lumMod val="65000"/>
                    <a:lumOff val="35000"/>
                  </a:schemeClr>
                </a:solidFill>
              </a:rPr>
              <a:t> </a:t>
            </a:r>
            <a:r xmlns:a="http://schemas.openxmlformats.org/drawingml/2006/main">
              <a:rPr altLang="ko-KR" lang="sv"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